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Default Extension="gif" ContentType="image/gi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3" d="100"/>
          <a:sy n="93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FD06-A181-334D-B084-641A3725E07F}" type="datetimeFigureOut">
              <a:rPr lang="en-US" smtClean="0"/>
              <a:pPr/>
              <a:t>6/3/10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A00A-FE9F-E446-8BF7-78F416527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FD06-A181-334D-B084-641A3725E07F}" type="datetimeFigureOut">
              <a:rPr lang="en-US" smtClean="0"/>
              <a:pPr/>
              <a:t>6/3/10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A00A-FE9F-E446-8BF7-78F416527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FD06-A181-334D-B084-641A3725E07F}" type="datetimeFigureOut">
              <a:rPr lang="en-US" smtClean="0"/>
              <a:pPr/>
              <a:t>6/3/10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A00A-FE9F-E446-8BF7-78F416527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FD06-A181-334D-B084-641A3725E07F}" type="datetimeFigureOut">
              <a:rPr lang="en-US" smtClean="0"/>
              <a:pPr/>
              <a:t>6/3/10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A00A-FE9F-E446-8BF7-78F416527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FD06-A181-334D-B084-641A3725E07F}" type="datetimeFigureOut">
              <a:rPr lang="en-US" smtClean="0"/>
              <a:pPr/>
              <a:t>6/3/10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A00A-FE9F-E446-8BF7-78F416527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FD06-A181-334D-B084-641A3725E07F}" type="datetimeFigureOut">
              <a:rPr lang="en-US" smtClean="0"/>
              <a:pPr/>
              <a:t>6/3/10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A00A-FE9F-E446-8BF7-78F416527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FD06-A181-334D-B084-641A3725E07F}" type="datetimeFigureOut">
              <a:rPr lang="en-US" smtClean="0"/>
              <a:pPr/>
              <a:t>6/3/10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A00A-FE9F-E446-8BF7-78F416527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FD06-A181-334D-B084-641A3725E07F}" type="datetimeFigureOut">
              <a:rPr lang="en-US" smtClean="0"/>
              <a:pPr/>
              <a:t>6/3/10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A00A-FE9F-E446-8BF7-78F416527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FD06-A181-334D-B084-641A3725E07F}" type="datetimeFigureOut">
              <a:rPr lang="en-US" smtClean="0"/>
              <a:pPr/>
              <a:t>6/3/10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A00A-FE9F-E446-8BF7-78F416527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FD06-A181-334D-B084-641A3725E07F}" type="datetimeFigureOut">
              <a:rPr lang="en-US" smtClean="0"/>
              <a:pPr/>
              <a:t>6/3/10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A00A-FE9F-E446-8BF7-78F416527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FD06-A181-334D-B084-641A3725E07F}" type="datetimeFigureOut">
              <a:rPr lang="en-US" smtClean="0"/>
              <a:pPr/>
              <a:t>6/3/10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A00A-FE9F-E446-8BF7-78F416527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5FD06-A181-334D-B084-641A3725E07F}" type="datetimeFigureOut">
              <a:rPr lang="en-US" smtClean="0"/>
              <a:pPr/>
              <a:t>6/3/10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0A00A-FE9F-E446-8BF7-78F416527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 Cold War</a:t>
            </a:r>
            <a:endParaRPr lang="en-US" sz="7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 state of competition, tension, and hostility between the U.S. and their allies (the West) and the Soviet Union and their allies (the East) between WWII and the early 1990s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No direct conflict on the battlefield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Cold War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Characteristics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Communism vs. Capitalism</a:t>
            </a:r>
          </a:p>
        </p:txBody>
      </p:sp>
      <p:pic>
        <p:nvPicPr>
          <p:cNvPr id="1026" name="Picture 2" descr="\\Gemini-PG-2005\StuHome\Class2014\14lperez\Desktop\lesspeople-moremoney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2300288"/>
            <a:ext cx="3060700" cy="425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Cold War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Characteristics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Massive conventional &amp; nuclear arms race</a:t>
            </a:r>
            <a:endParaRPr lang="en-US" dirty="0"/>
          </a:p>
        </p:txBody>
      </p:sp>
      <p:pic>
        <p:nvPicPr>
          <p:cNvPr id="4" name="Picture 3" descr="nuclear explosions 48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2354263"/>
            <a:ext cx="2762250" cy="37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Cold War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Characteristics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Spying and espionage</a:t>
            </a:r>
            <a:endParaRPr lang="en-US" dirty="0"/>
          </a:p>
        </p:txBody>
      </p:sp>
      <p:pic>
        <p:nvPicPr>
          <p:cNvPr id="4" name="Picture 3" descr="6a00d8341c630a53ef0120a6d898e4970b-800w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438400"/>
            <a:ext cx="54864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Cold War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Characteristics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Domestic hysteria in the United States</a:t>
            </a:r>
            <a:endParaRPr lang="en-US" dirty="0"/>
          </a:p>
        </p:txBody>
      </p:sp>
      <p:pic>
        <p:nvPicPr>
          <p:cNvPr id="4" name="Picture 3" descr="radio_sca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4088" y="2819400"/>
            <a:ext cx="4572000" cy="3035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Cold War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Characteristics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Battles in the United Nations</a:t>
            </a:r>
            <a:endParaRPr lang="en-US" dirty="0"/>
          </a:p>
        </p:txBody>
      </p:sp>
      <p:pic>
        <p:nvPicPr>
          <p:cNvPr id="4" name="Picture 3" descr="marine-corps-battle-of-inche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286000"/>
            <a:ext cx="4343400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Cold War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Characteristics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The space race</a:t>
            </a:r>
            <a:endParaRPr lang="en-US" dirty="0"/>
          </a:p>
        </p:txBody>
      </p:sp>
      <p:pic>
        <p:nvPicPr>
          <p:cNvPr id="4" name="Picture 3" descr="timespacerace_100dpi360x500p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2286742"/>
            <a:ext cx="3124200" cy="43425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Cold War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Characteristics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Proxy wars</a:t>
            </a:r>
            <a:endParaRPr lang="en-US" dirty="0"/>
          </a:p>
        </p:txBody>
      </p:sp>
      <p:pic>
        <p:nvPicPr>
          <p:cNvPr id="2050" name="Picture 2" descr="\\Gemini-PG-2005\StuHome\Class2014\14lperez\Desktop\3party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2778125"/>
            <a:ext cx="2743200" cy="2929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105</Words>
  <Application>Microsoft Office PowerPoint</Application>
  <PresentationFormat>On-screen Show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Cold War</vt:lpstr>
      <vt:lpstr>Cold War  Characteristics</vt:lpstr>
      <vt:lpstr>Cold War Characteristics</vt:lpstr>
      <vt:lpstr>Cold War  Characteristics</vt:lpstr>
      <vt:lpstr>Cold War Characteristics</vt:lpstr>
      <vt:lpstr>Cold War Characteristics</vt:lpstr>
      <vt:lpstr>Cold War Characteristics</vt:lpstr>
      <vt:lpstr>Cold War  Characteristics</vt:lpstr>
    </vt:vector>
  </TitlesOfParts>
  <Company>USM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Cold War</dc:title>
  <dc:creator>tech</dc:creator>
  <cp:lastModifiedBy>tech</cp:lastModifiedBy>
  <cp:revision>4</cp:revision>
  <dcterms:created xsi:type="dcterms:W3CDTF">2010-06-03T13:27:03Z</dcterms:created>
  <dcterms:modified xsi:type="dcterms:W3CDTF">2010-06-03T13:30:34Z</dcterms:modified>
</cp:coreProperties>
</file>